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7"/>
  </p:notesMasterIdLst>
  <p:sldIdLst>
    <p:sldId id="270" r:id="rId2"/>
    <p:sldId id="263" r:id="rId3"/>
    <p:sldId id="264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070"/>
    <a:srgbClr val="F67D3A"/>
    <a:srgbClr val="1821D8"/>
    <a:srgbClr val="F6C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C3003-4E13-4356-BA1E-33995D050AC7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E534B-0BB3-44F0-812B-786445B3C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8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9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7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88C-C89C-4146-A5EB-E217C8E36648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AA7C-137C-47FF-BB39-5BADCD43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88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60C070"/>
            </a:gs>
            <a:gs pos="35000">
              <a:srgbClr val="60C070">
                <a:alpha val="35000"/>
              </a:srgbClr>
            </a:gs>
            <a:gs pos="51000">
              <a:srgbClr val="60C070">
                <a:alpha val="20000"/>
              </a:srgbClr>
            </a:gs>
            <a:gs pos="69000">
              <a:schemeClr val="accent5">
                <a:lumMod val="20000"/>
                <a:lumOff val="8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3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3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7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88C-C89C-4146-A5EB-E217C8E36648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AA7C-137C-47FF-BB39-5BADCD43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2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0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9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7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0C070"/>
            </a:gs>
            <a:gs pos="35000">
              <a:srgbClr val="60C070">
                <a:alpha val="35000"/>
              </a:srgbClr>
            </a:gs>
            <a:gs pos="69000">
              <a:srgbClr val="60C070">
                <a:alpha val="20000"/>
              </a:srgbClr>
            </a:gs>
            <a:gs pos="100000">
              <a:srgbClr val="60C070">
                <a:alpha val="5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5734E-9014-4F50-A295-0F0BDDA1E9D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8B13C-1E00-4DA7-9767-72E28289E85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8301" b="11358"/>
          <a:stretch/>
        </p:blipFill>
        <p:spPr>
          <a:xfrm>
            <a:off x="208733" y="5833241"/>
            <a:ext cx="11983267" cy="10109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-598552" y="587693"/>
            <a:ext cx="1391386" cy="21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1277427" y="36169"/>
            <a:ext cx="914573" cy="9145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6200000">
            <a:off x="-583267" y="4698000"/>
            <a:ext cx="1368000" cy="216000"/>
          </a:xfrm>
          <a:prstGeom prst="rect">
            <a:avLst/>
          </a:prstGeom>
          <a:solidFill>
            <a:srgbClr val="F67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583267" y="6066000"/>
            <a:ext cx="1368000" cy="216000"/>
          </a:xfrm>
          <a:prstGeom prst="rect">
            <a:avLst/>
          </a:prstGeom>
          <a:solidFill>
            <a:srgbClr val="182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-586532" y="3334960"/>
            <a:ext cx="1368000" cy="216000"/>
          </a:xfrm>
          <a:prstGeom prst="rect">
            <a:avLst/>
          </a:prstGeom>
          <a:solidFill>
            <a:srgbClr val="60C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-583267" y="1966960"/>
            <a:ext cx="1368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7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mentors.org.uk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417" y="1253665"/>
            <a:ext cx="107255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i="1" dirty="0"/>
              <a:t>“</a:t>
            </a:r>
            <a:r>
              <a:rPr lang="en-GB" sz="2800" dirty="0"/>
              <a:t>Cyber bullying is bullying that takes place via technology. Whether on gaming sites, through a mobile device or via a social networking site, the effects can be devastating for the young people involved.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3538" y="12232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Cyberbullying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07417" y="3246780"/>
            <a:ext cx="107986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With online technologies accessible 24 hours a day, cyberbullying can be relentless. It can also intrude on spaces that were previously personal, for example at home; it can feel that there is no escape from it. </a:t>
            </a:r>
          </a:p>
        </p:txBody>
      </p:sp>
    </p:spTree>
    <p:extLst>
      <p:ext uri="{BB962C8B-B14F-4D97-AF65-F5344CB8AC3E}">
        <p14:creationId xmlns:p14="http://schemas.microsoft.com/office/powerpoint/2010/main" val="37975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625" t="29000" r="54384" b="47000"/>
          <a:stretch>
            <a:fillRect/>
          </a:stretch>
        </p:blipFill>
        <p:spPr bwMode="auto">
          <a:xfrm>
            <a:off x="468086" y="160785"/>
            <a:ext cx="1099457" cy="11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3618" y="1260918"/>
            <a:ext cx="1065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21% of  8 to 11 Year olds and 28% of 11 to 16 year olds have been deliberately targeted or humiliated by an individual or group through the use of a mobile phone or internet. Statistically in a class of 30 that is 9 or 10 of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3538" y="12232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Cyberbullying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6814" y="2721748"/>
            <a:ext cx="742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If you use the internet use it for the right reasons.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0293" y="3453592"/>
            <a:ext cx="283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Use it responsibly.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3822" y="4237313"/>
            <a:ext cx="9931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If you are a victim of cyberbullying follow the top tips and report it.</a:t>
            </a:r>
          </a:p>
          <a:p>
            <a:pPr algn="ctr"/>
            <a:r>
              <a:rPr lang="en-GB" sz="2800" dirty="0"/>
              <a:t>The sooner you report it the easier it is to stop it!</a:t>
            </a:r>
          </a:p>
        </p:txBody>
      </p:sp>
    </p:spTree>
    <p:extLst>
      <p:ext uri="{BB962C8B-B14F-4D97-AF65-F5344CB8AC3E}">
        <p14:creationId xmlns:p14="http://schemas.microsoft.com/office/powerpoint/2010/main" val="15036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0885" y="162382"/>
            <a:ext cx="3441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Cyberbullying Top Tips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31944" y="862222"/>
            <a:ext cx="8453460" cy="1961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500" i="1" dirty="0"/>
              <a:t>		</a:t>
            </a:r>
            <a:r>
              <a:rPr lang="en-GB" sz="9600" i="1" dirty="0"/>
              <a:t>If you think you are being bullied</a:t>
            </a:r>
          </a:p>
          <a:p>
            <a:pPr marL="0" indent="0">
              <a:buNone/>
            </a:pPr>
            <a:endParaRPr lang="en-GB" sz="9600" i="1" dirty="0">
              <a:latin typeface="Calibri body"/>
            </a:endParaRPr>
          </a:p>
          <a:p>
            <a:r>
              <a:rPr lang="en-GB" sz="9600" i="1" dirty="0">
                <a:latin typeface="Calibri body"/>
              </a:rPr>
              <a:t>Always keep the evidence</a:t>
            </a:r>
            <a:endParaRPr lang="en-GB" sz="9600" dirty="0">
              <a:latin typeface="Calibri body"/>
            </a:endParaRPr>
          </a:p>
          <a:p>
            <a:r>
              <a:rPr lang="en-GB" sz="9600" i="1" dirty="0">
                <a:latin typeface="Calibri body"/>
              </a:rPr>
              <a:t>Block the bullies</a:t>
            </a:r>
          </a:p>
          <a:p>
            <a:r>
              <a:rPr lang="en-GB" sz="9600" i="1" dirty="0">
                <a:latin typeface="Calibri body"/>
              </a:rPr>
              <a:t>Learn how to report and where to go for further support</a:t>
            </a:r>
          </a:p>
          <a:p>
            <a:r>
              <a:rPr lang="en-GB" sz="9600" i="1" dirty="0">
                <a:latin typeface="Calibri body"/>
              </a:rPr>
              <a:t>Tell your parents or a friend </a:t>
            </a:r>
          </a:p>
          <a:p>
            <a:r>
              <a:rPr lang="en-GB" sz="9600" i="1" dirty="0">
                <a:latin typeface="Calibri body"/>
              </a:rPr>
              <a:t>Tell a teacher in school so we can act</a:t>
            </a:r>
          </a:p>
          <a:p>
            <a:endParaRPr lang="en-GB" sz="9600" i="1" dirty="0">
              <a:latin typeface="Calibri body"/>
            </a:endParaRPr>
          </a:p>
          <a:p>
            <a:r>
              <a:rPr lang="en-GB" sz="9600" i="1" dirty="0">
                <a:latin typeface="Calibri body"/>
              </a:rPr>
              <a:t>Remember the police could also become involved</a:t>
            </a:r>
            <a:endParaRPr lang="en-GB" sz="9600" dirty="0">
              <a:latin typeface="Calibri body"/>
            </a:endParaRPr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Picture 6" descr="Cyber Mentors.jpg"/>
          <p:cNvPicPr>
            <a:picLocks noChangeAspect="1"/>
          </p:cNvPicPr>
          <p:nvPr/>
        </p:nvPicPr>
        <p:blipFill>
          <a:blip r:embed="rId2" cstate="print"/>
          <a:srcRect l="11665" t="9375" r="77499" b="73958"/>
          <a:stretch>
            <a:fillRect/>
          </a:stretch>
        </p:blipFill>
        <p:spPr bwMode="auto">
          <a:xfrm>
            <a:off x="1024187" y="4045176"/>
            <a:ext cx="1143000" cy="155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2351346" y="4569574"/>
            <a:ext cx="841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Peer to peer support network for young people who are being bullied </a:t>
            </a:r>
          </a:p>
          <a:p>
            <a:endParaRPr lang="en-GB" b="1" dirty="0"/>
          </a:p>
          <a:p>
            <a:r>
              <a:rPr lang="en-GB" b="1" dirty="0">
                <a:hlinkClick r:id="rId3"/>
              </a:rPr>
              <a:t>www.cybermentors.org.uk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5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625" t="29000" r="54384" b="47000"/>
          <a:stretch>
            <a:fillRect/>
          </a:stretch>
        </p:blipFill>
        <p:spPr bwMode="auto">
          <a:xfrm>
            <a:off x="468086" y="160785"/>
            <a:ext cx="1099457" cy="11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63538" y="12232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Cyberbullying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1240" y="843611"/>
            <a:ext cx="9055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If you have made abusive comments to someone or joined in</a:t>
            </a:r>
          </a:p>
          <a:p>
            <a:r>
              <a:rPr lang="en-GB" sz="2800" dirty="0"/>
              <a:t>you are responsible.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2540" y="1937852"/>
            <a:ext cx="915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Be supportive of others and report cyber bullying to a teacher.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4425" y="4462843"/>
            <a:ext cx="9812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Remember, we take this very seriously and you could get excluded</a:t>
            </a:r>
          </a:p>
          <a:p>
            <a:r>
              <a:rPr lang="en-GB" sz="2800" dirty="0"/>
              <a:t>and the police could be involved.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7814" y="2623354"/>
            <a:ext cx="10874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Have you had people make comments about you? How did this make you feel?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2480" y="357746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/>
              <a:t>Have you made comments? Why?</a:t>
            </a:r>
          </a:p>
        </p:txBody>
      </p:sp>
    </p:spTree>
    <p:extLst>
      <p:ext uri="{BB962C8B-B14F-4D97-AF65-F5344CB8AC3E}">
        <p14:creationId xmlns:p14="http://schemas.microsoft.com/office/powerpoint/2010/main" val="4275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0698" y="20233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Cyberbullying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667" y="877901"/>
            <a:ext cx="8858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If you are applying for a college place, apprenticeship or job</a:t>
            </a:r>
          </a:p>
          <a:p>
            <a:r>
              <a:rPr lang="en-GB" sz="2800" dirty="0"/>
              <a:t> are you sure they will not find out.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667" y="2322788"/>
            <a:ext cx="8844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Everything </a:t>
            </a:r>
            <a:r>
              <a:rPr lang="en-GB" sz="2800"/>
              <a:t>you post can </a:t>
            </a:r>
            <a:r>
              <a:rPr lang="en-GB" sz="2800" dirty="0"/>
              <a:t>be retrieved up to FIVE YEARS from </a:t>
            </a:r>
          </a:p>
          <a:p>
            <a:r>
              <a:rPr lang="en-GB" sz="2800" dirty="0"/>
              <a:t>when you post it!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3549" y="3767675"/>
            <a:ext cx="824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THINK.</a:t>
            </a:r>
          </a:p>
          <a:p>
            <a:pPr algn="ctr"/>
            <a:r>
              <a:rPr lang="en-GB" sz="2800" dirty="0"/>
              <a:t>Would you employ someone who abuses others! </a:t>
            </a:r>
          </a:p>
        </p:txBody>
      </p:sp>
    </p:spTree>
    <p:extLst>
      <p:ext uri="{BB962C8B-B14F-4D97-AF65-F5344CB8AC3E}">
        <p14:creationId xmlns:p14="http://schemas.microsoft.com/office/powerpoint/2010/main" val="28403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</TotalTime>
  <Words>367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body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Tibshelf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McIntyre</dc:creator>
  <cp:lastModifiedBy>Tracey Johnston-Shaw</cp:lastModifiedBy>
  <cp:revision>43</cp:revision>
  <dcterms:created xsi:type="dcterms:W3CDTF">2014-01-14T15:11:16Z</dcterms:created>
  <dcterms:modified xsi:type="dcterms:W3CDTF">2022-10-23T18:06:55Z</dcterms:modified>
</cp:coreProperties>
</file>