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6"/>
  </p:notesMasterIdLst>
  <p:sldIdLst>
    <p:sldId id="267" r:id="rId2"/>
    <p:sldId id="268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C070"/>
    <a:srgbClr val="F67D3A"/>
    <a:srgbClr val="1821D8"/>
    <a:srgbClr val="F6C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C3003-4E13-4356-BA1E-33995D050AC7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E534B-0BB3-44F0-812B-786445B3C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7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88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51000">
              <a:srgbClr val="60C070">
                <a:alpha val="20000"/>
              </a:srgbClr>
            </a:gs>
            <a:gs pos="69000">
              <a:schemeClr val="accent5">
                <a:lumMod val="20000"/>
                <a:lumOff val="80000"/>
                <a:alpha val="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3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2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0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7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69000">
              <a:srgbClr val="60C070">
                <a:alpha val="20000"/>
              </a:srgbClr>
            </a:gs>
            <a:gs pos="100000">
              <a:srgbClr val="60C070">
                <a:alpha val="56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734E-9014-4F50-A295-0F0BDDA1E9DC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B13C-1E00-4DA7-9767-72E28289E85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</a:extLst>
          </a:blip>
          <a:srcRect t="28301" b="11358"/>
          <a:stretch/>
        </p:blipFill>
        <p:spPr>
          <a:xfrm>
            <a:off x="208733" y="5833241"/>
            <a:ext cx="11983267" cy="10109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 rot="16200000">
            <a:off x="-598552" y="587693"/>
            <a:ext cx="1391386" cy="216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Log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1277427" y="36169"/>
            <a:ext cx="914573" cy="91457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rot="16200000">
            <a:off x="-583267" y="4698000"/>
            <a:ext cx="1368000" cy="216000"/>
          </a:xfrm>
          <a:prstGeom prst="rect">
            <a:avLst/>
          </a:prstGeom>
          <a:solidFill>
            <a:srgbClr val="F67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-583267" y="6066000"/>
            <a:ext cx="1368000" cy="216000"/>
          </a:xfrm>
          <a:prstGeom prst="rect">
            <a:avLst/>
          </a:prstGeom>
          <a:solidFill>
            <a:srgbClr val="182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-586532" y="3334960"/>
            <a:ext cx="1368000" cy="216000"/>
          </a:xfrm>
          <a:prstGeom prst="rect">
            <a:avLst/>
          </a:prstGeom>
          <a:solidFill>
            <a:srgbClr val="60C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-583267" y="1966960"/>
            <a:ext cx="1368000" cy="21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7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Risks%20children%20face%20online.%20(Secondary)\Exposed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73303" t="29045" r="11875" b="47000"/>
          <a:stretch/>
        </p:blipFill>
        <p:spPr bwMode="auto">
          <a:xfrm>
            <a:off x="1284514" y="1093300"/>
            <a:ext cx="2362200" cy="238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62400" y="690722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What is Sexting?</a:t>
            </a:r>
          </a:p>
          <a:p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3962400" y="1328057"/>
            <a:ext cx="45632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Someone taking an indecent image of themselves, and sending it to their friends or boy/girlfriend via a mobile phone or some other form of technology is sometimes referred to as ‘sexting’.</a:t>
            </a:r>
          </a:p>
        </p:txBody>
      </p:sp>
    </p:spTree>
    <p:extLst>
      <p:ext uri="{BB962C8B-B14F-4D97-AF65-F5344CB8AC3E}">
        <p14:creationId xmlns:p14="http://schemas.microsoft.com/office/powerpoint/2010/main" val="298865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5511" y="1367332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Once taken and sent to others young people could  lose control of the image. It could be seen by:</a:t>
            </a:r>
          </a:p>
          <a:p>
            <a:endParaRPr lang="en-GB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/>
              <a:t> Family and friends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/>
              <a:t> Future employers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/>
              <a:t> A police officer</a:t>
            </a:r>
          </a:p>
          <a:p>
            <a:endParaRPr lang="en-GB" sz="2000" dirty="0"/>
          </a:p>
          <a:p>
            <a:r>
              <a:rPr lang="en-GB" sz="2000" dirty="0"/>
              <a:t>Collected by: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/>
              <a:t>Offenders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/>
          </a:p>
          <a:p>
            <a:pPr algn="ctr"/>
            <a:r>
              <a:rPr lang="en-GB" sz="2000" dirty="0"/>
              <a:t>The sharing of sexual imagery may make a child vulnerable to bullying and harassment.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9599" y="174172"/>
            <a:ext cx="3892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Sexting Consequences</a:t>
            </a:r>
          </a:p>
        </p:txBody>
      </p:sp>
    </p:spTree>
    <p:extLst>
      <p:ext uri="{BB962C8B-B14F-4D97-AF65-F5344CB8AC3E}">
        <p14:creationId xmlns:p14="http://schemas.microsoft.com/office/powerpoint/2010/main" val="36324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xposed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179700"/>
            <a:ext cx="2035629" cy="152672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810941" y="179700"/>
            <a:ext cx="2547257" cy="805542"/>
            <a:chOff x="4580565" y="349904"/>
            <a:chExt cx="2547257" cy="805542"/>
          </a:xfrm>
        </p:grpSpPr>
        <p:sp>
          <p:nvSpPr>
            <p:cNvPr id="8" name="Rounded Rectangle 7"/>
            <p:cNvSpPr/>
            <p:nvPr/>
          </p:nvSpPr>
          <p:spPr>
            <a:xfrm>
              <a:off x="4580565" y="349904"/>
              <a:ext cx="2547257" cy="80554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17439" y="521842"/>
              <a:ext cx="22735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Is sexting Illegal?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688551" y="985241"/>
            <a:ext cx="93431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b="1" dirty="0"/>
              <a:t>In the eyes of the law ‘Sexting’ is illegal.</a:t>
            </a:r>
          </a:p>
          <a:p>
            <a:pPr>
              <a:defRPr/>
            </a:pPr>
            <a:endParaRPr lang="en-GB" sz="2800" b="1" dirty="0"/>
          </a:p>
          <a:p>
            <a:pPr>
              <a:defRPr/>
            </a:pPr>
            <a:r>
              <a:rPr lang="en-GB" sz="2800" b="1" dirty="0"/>
              <a:t>It is important that you are aware of the possible consequences and its seriousness</a:t>
            </a:r>
            <a:r>
              <a:rPr lang="en-GB" sz="2800" dirty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7111" y="2933000"/>
            <a:ext cx="93431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b="1" dirty="0"/>
              <a:t>If you send an image you lose control of it forever and you have no control over who sees it. </a:t>
            </a:r>
          </a:p>
          <a:p>
            <a:pPr>
              <a:defRPr/>
            </a:pPr>
            <a:endParaRPr lang="en-GB" sz="2800" b="1" dirty="0"/>
          </a:p>
          <a:p>
            <a:pPr>
              <a:defRPr/>
            </a:pPr>
            <a:r>
              <a:rPr lang="en-GB" sz="2800" b="1" dirty="0"/>
              <a:t>If you send an image someone has sent you it is illegal.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7111" y="4880760"/>
            <a:ext cx="92128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GB" sz="2800" b="1" dirty="0"/>
              <a:t>THINK</a:t>
            </a:r>
          </a:p>
          <a:p>
            <a:pPr>
              <a:defRPr/>
            </a:pPr>
            <a:r>
              <a:rPr lang="en-GB" sz="2800" b="1" dirty="0"/>
              <a:t>It could cost you a college placement, interview or your job!!</a:t>
            </a:r>
          </a:p>
        </p:txBody>
      </p:sp>
    </p:spTree>
    <p:extLst>
      <p:ext uri="{BB962C8B-B14F-4D97-AF65-F5344CB8AC3E}">
        <p14:creationId xmlns:p14="http://schemas.microsoft.com/office/powerpoint/2010/main" val="379753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0" grpId="0"/>
      <p:bldP spid="1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1570" y="2839550"/>
            <a:ext cx="55280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Show the CEOP’s Exposed Video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Staff Shared/Pastoral/</a:t>
            </a:r>
            <a:r>
              <a:rPr lang="en-GB" sz="3200" dirty="0" err="1"/>
              <a:t>Ceops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495941" y="270521"/>
            <a:ext cx="1393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Sexting</a:t>
            </a:r>
          </a:p>
        </p:txBody>
      </p:sp>
    </p:spTree>
    <p:extLst>
      <p:ext uri="{BB962C8B-B14F-4D97-AF65-F5344CB8AC3E}">
        <p14:creationId xmlns:p14="http://schemas.microsoft.com/office/powerpoint/2010/main" val="409266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</TotalTime>
  <Words>184</Words>
  <Application>Microsoft Office PowerPoint</Application>
  <PresentationFormat>Widescreen</PresentationFormat>
  <Paragraphs>26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Tibshelf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McIntyre</dc:creator>
  <cp:lastModifiedBy>Tracey Johnston-Shaw</cp:lastModifiedBy>
  <cp:revision>35</cp:revision>
  <dcterms:created xsi:type="dcterms:W3CDTF">2014-01-14T15:11:16Z</dcterms:created>
  <dcterms:modified xsi:type="dcterms:W3CDTF">2022-10-23T18:20:26Z</dcterms:modified>
</cp:coreProperties>
</file>