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6"/>
  </p:notesMasterIdLst>
  <p:sldIdLst>
    <p:sldId id="272" r:id="rId2"/>
    <p:sldId id="274" r:id="rId3"/>
    <p:sldId id="320" r:id="rId4"/>
    <p:sldId id="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C070"/>
    <a:srgbClr val="F67D3A"/>
    <a:srgbClr val="1821D8"/>
    <a:srgbClr val="F6C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C3003-4E13-4356-BA1E-33995D050AC7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E534B-0BB3-44F0-812B-786445B3C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71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88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51000">
              <a:srgbClr val="60C070">
                <a:alpha val="20000"/>
              </a:srgbClr>
            </a:gs>
            <a:gs pos="69000">
              <a:schemeClr val="accent5">
                <a:lumMod val="20000"/>
                <a:lumOff val="80000"/>
                <a:alpha val="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3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23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7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588C-C89C-4146-A5EB-E217C8E36648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5AA7C-137C-47FF-BB39-5BADCD4359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2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0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5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7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0C070"/>
            </a:gs>
            <a:gs pos="35000">
              <a:srgbClr val="60C070">
                <a:alpha val="35000"/>
              </a:srgbClr>
            </a:gs>
            <a:gs pos="69000">
              <a:srgbClr val="60C070">
                <a:alpha val="20000"/>
              </a:srgbClr>
            </a:gs>
            <a:gs pos="100000">
              <a:srgbClr val="60C070">
                <a:alpha val="56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5734E-9014-4F50-A295-0F0BDDA1E9DC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B13C-1E00-4DA7-9767-72E28289E85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</a:extLst>
          </a:blip>
          <a:srcRect t="28301" b="11358"/>
          <a:stretch/>
        </p:blipFill>
        <p:spPr>
          <a:xfrm>
            <a:off x="208733" y="5833241"/>
            <a:ext cx="11983267" cy="10109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 rot="16200000">
            <a:off x="-598552" y="587693"/>
            <a:ext cx="1391386" cy="216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Logo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1277427" y="36169"/>
            <a:ext cx="914573" cy="91457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rot="16200000">
            <a:off x="-583267" y="4698000"/>
            <a:ext cx="1368000" cy="216000"/>
          </a:xfrm>
          <a:prstGeom prst="rect">
            <a:avLst/>
          </a:prstGeom>
          <a:solidFill>
            <a:srgbClr val="F67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 rot="16200000">
            <a:off x="-583267" y="6066000"/>
            <a:ext cx="1368000" cy="216000"/>
          </a:xfrm>
          <a:prstGeom prst="rect">
            <a:avLst/>
          </a:prstGeom>
          <a:solidFill>
            <a:srgbClr val="182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-586532" y="3334960"/>
            <a:ext cx="1368000" cy="216000"/>
          </a:xfrm>
          <a:prstGeom prst="rect">
            <a:avLst/>
          </a:prstGeom>
          <a:solidFill>
            <a:srgbClr val="60C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 userDrawn="1"/>
        </p:nvSpPr>
        <p:spPr>
          <a:xfrm rot="16200000">
            <a:off x="-583267" y="1966960"/>
            <a:ext cx="1368000" cy="21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97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180" y="687881"/>
            <a:ext cx="10080173" cy="1260189"/>
          </a:xfrm>
        </p:spPr>
        <p:txBody>
          <a:bodyPr anchor="t">
            <a:normAutofit/>
          </a:bodyPr>
          <a:lstStyle/>
          <a:p>
            <a:r>
              <a:rPr lang="en-GB" b="1" dirty="0"/>
              <a:t>What is </a:t>
            </a:r>
            <a:r>
              <a:rPr lang="en-GB" b="1" dirty="0">
                <a:solidFill>
                  <a:schemeClr val="tx1"/>
                </a:solidFill>
              </a:rPr>
              <a:t>Safeguarding?</a:t>
            </a:r>
          </a:p>
        </p:txBody>
      </p:sp>
    </p:spTree>
    <p:extLst>
      <p:ext uri="{BB962C8B-B14F-4D97-AF65-F5344CB8AC3E}">
        <p14:creationId xmlns:p14="http://schemas.microsoft.com/office/powerpoint/2010/main" val="273093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971" y="371231"/>
            <a:ext cx="10515600" cy="132556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GB" sz="4500" b="1" dirty="0"/>
              <a:t>The responsibility of the school to keep students and staff SAFE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67165" y="1684756"/>
            <a:ext cx="6301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Informing you about the RISKS of going ONLINE: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08634" y="2294975"/>
            <a:ext cx="748640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Protecting yourself Online – privacy settings and dangers </a:t>
            </a:r>
          </a:p>
          <a:p>
            <a:r>
              <a:rPr lang="en-GB" sz="2400" b="1" dirty="0"/>
              <a:t>Grooming</a:t>
            </a:r>
          </a:p>
          <a:p>
            <a:r>
              <a:rPr lang="en-GB" sz="2400" b="1" dirty="0"/>
              <a:t>Sexting</a:t>
            </a:r>
          </a:p>
          <a:p>
            <a:r>
              <a:rPr lang="en-GB" sz="2400" b="1" dirty="0"/>
              <a:t>Online profile</a:t>
            </a:r>
          </a:p>
          <a:p>
            <a:r>
              <a:rPr lang="en-GB" sz="2400" b="1" dirty="0"/>
              <a:t>Cyber Bullying</a:t>
            </a:r>
          </a:p>
          <a:p>
            <a:r>
              <a:rPr lang="en-GB" sz="2400" b="1" dirty="0"/>
              <a:t>Digital Footprint</a:t>
            </a:r>
          </a:p>
          <a:p>
            <a:r>
              <a:rPr lang="en-GB" sz="2400" b="1" dirty="0"/>
              <a:t>Responsible USE of social media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0439" y="5121185"/>
            <a:ext cx="4300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ALL THIS IS SAFEGUARDING YOU</a:t>
            </a:r>
          </a:p>
        </p:txBody>
      </p:sp>
    </p:spTree>
    <p:extLst>
      <p:ext uri="{BB962C8B-B14F-4D97-AF65-F5344CB8AC3E}">
        <p14:creationId xmlns:p14="http://schemas.microsoft.com/office/powerpoint/2010/main" val="82327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0536" y="1786162"/>
            <a:ext cx="1383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Fire Drills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972745" y="409585"/>
            <a:ext cx="6502559" cy="82286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b="1"/>
              <a:t>What is Safeguarding?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36403" y="2851759"/>
            <a:ext cx="2646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Counselling Service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4415" y="1521837"/>
            <a:ext cx="184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School Nurse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35347" y="1621229"/>
            <a:ext cx="2128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Supporting You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4024" y="3660980"/>
            <a:ext cx="2414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Visitors signing 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77228" y="4056243"/>
            <a:ext cx="1396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Facebook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74415" y="4868012"/>
            <a:ext cx="3100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Homophobic Language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58393" y="3545882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Racism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90536" y="4521288"/>
            <a:ext cx="120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Bullying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73450" y="2595799"/>
            <a:ext cx="4655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Taking Pictures or Filming in School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60114" y="3715330"/>
            <a:ext cx="1433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Self Harm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38083" y="4982953"/>
            <a:ext cx="2540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Coping with Stress</a:t>
            </a:r>
          </a:p>
        </p:txBody>
      </p:sp>
    </p:spTree>
    <p:extLst>
      <p:ext uri="{BB962C8B-B14F-4D97-AF65-F5344CB8AC3E}">
        <p14:creationId xmlns:p14="http://schemas.microsoft.com/office/powerpoint/2010/main" val="333323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The Multi Agency Team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072" y="1173163"/>
            <a:ext cx="5872842" cy="4351338"/>
          </a:xfrm>
        </p:spPr>
        <p:txBody>
          <a:bodyPr>
            <a:normAutofit fontScale="47500" lnSpcReduction="20000"/>
          </a:bodyPr>
          <a:lstStyle/>
          <a:p>
            <a:r>
              <a:rPr lang="en-GB" dirty="0"/>
              <a:t>In school:</a:t>
            </a:r>
          </a:p>
          <a:p>
            <a:r>
              <a:rPr lang="en-GB" dirty="0"/>
              <a:t>Anne Brockwell  School Nurse</a:t>
            </a:r>
          </a:p>
          <a:p>
            <a:r>
              <a:rPr lang="en-GB" dirty="0"/>
              <a:t>Alison </a:t>
            </a:r>
            <a:r>
              <a:rPr lang="en-GB" dirty="0" err="1"/>
              <a:t>Hemstock</a:t>
            </a:r>
            <a:r>
              <a:rPr lang="en-GB" dirty="0"/>
              <a:t> Behaviour Support </a:t>
            </a:r>
          </a:p>
          <a:p>
            <a:r>
              <a:rPr lang="en-GB" dirty="0"/>
              <a:t>Elaine Wright  Counsellor</a:t>
            </a:r>
          </a:p>
          <a:p>
            <a:r>
              <a:rPr lang="en-GB" dirty="0"/>
              <a:t>Jenny Meadows  Positive Solutions Emotional Health and Well Being</a:t>
            </a:r>
          </a:p>
          <a:p>
            <a:r>
              <a:rPr lang="en-GB" dirty="0"/>
              <a:t>Caroline Meadows  Positive Solutions Emotional Health and Well Being</a:t>
            </a:r>
          </a:p>
          <a:p>
            <a:r>
              <a:rPr lang="en-GB" dirty="0"/>
              <a:t>Karen </a:t>
            </a:r>
            <a:r>
              <a:rPr lang="en-GB" dirty="0" err="1"/>
              <a:t>Tait</a:t>
            </a:r>
            <a:r>
              <a:rPr lang="en-GB" dirty="0"/>
              <a:t> P4YP Community Support</a:t>
            </a:r>
          </a:p>
          <a:p>
            <a:r>
              <a:rPr lang="en-GB" dirty="0"/>
              <a:t>Di Cooper CAMHS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Out of School:</a:t>
            </a:r>
          </a:p>
          <a:p>
            <a:r>
              <a:rPr lang="en-GB" dirty="0"/>
              <a:t>Joanne Robinson MAT Manager</a:t>
            </a:r>
          </a:p>
          <a:p>
            <a:r>
              <a:rPr lang="en-GB" dirty="0"/>
              <a:t>Regan </a:t>
            </a:r>
            <a:r>
              <a:rPr lang="en-GB" dirty="0" err="1"/>
              <a:t>Kilner</a:t>
            </a:r>
            <a:r>
              <a:rPr lang="en-GB" dirty="0"/>
              <a:t> EWO </a:t>
            </a:r>
          </a:p>
          <a:p>
            <a:r>
              <a:rPr lang="en-GB" dirty="0"/>
              <a:t>Mark Hearn Personal Advisor</a:t>
            </a:r>
          </a:p>
          <a:p>
            <a:r>
              <a:rPr lang="en-GB" dirty="0"/>
              <a:t>Kelly Kershaw  Family Resource Worker</a:t>
            </a:r>
          </a:p>
          <a:p>
            <a:r>
              <a:rPr lang="en-GB" dirty="0"/>
              <a:t>Sarah Hart   Family Resource Worker</a:t>
            </a:r>
          </a:p>
          <a:p>
            <a:r>
              <a:rPr lang="en-GB" dirty="0"/>
              <a:t>Andy Dyke District Youth Worker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13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155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What is Safeguarding?</vt:lpstr>
      <vt:lpstr>The responsibility of the school to keep students and staff SAFE</vt:lpstr>
      <vt:lpstr>PowerPoint Presentation</vt:lpstr>
      <vt:lpstr>The Multi Agency Team </vt:lpstr>
    </vt:vector>
  </TitlesOfParts>
  <Company>Tibshelf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McIntyre</dc:creator>
  <cp:lastModifiedBy>Tracey Johnston-Shaw</cp:lastModifiedBy>
  <cp:revision>92</cp:revision>
  <dcterms:created xsi:type="dcterms:W3CDTF">2014-01-14T15:11:16Z</dcterms:created>
  <dcterms:modified xsi:type="dcterms:W3CDTF">2022-10-23T18:17:24Z</dcterms:modified>
</cp:coreProperties>
</file>