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7"/>
  </p:notesMasterIdLst>
  <p:sldIdLst>
    <p:sldId id="266" r:id="rId2"/>
    <p:sldId id="270" r:id="rId3"/>
    <p:sldId id="264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C070"/>
    <a:srgbClr val="F67D3A"/>
    <a:srgbClr val="1821D8"/>
    <a:srgbClr val="F6C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C3003-4E13-4356-BA1E-33995D050AC7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E534B-0BB3-44F0-812B-786445B3C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7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8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51000">
              <a:srgbClr val="60C070">
                <a:alpha val="20000"/>
              </a:srgbClr>
            </a:gs>
            <a:gs pos="69000">
              <a:schemeClr val="accent5">
                <a:lumMod val="20000"/>
                <a:lumOff val="80000"/>
                <a:alpha val="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88C-C89C-4146-A5EB-E217C8E36648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A7C-137C-47FF-BB39-5BADCD435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2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0C070"/>
            </a:gs>
            <a:gs pos="35000">
              <a:srgbClr val="60C070">
                <a:alpha val="35000"/>
              </a:srgbClr>
            </a:gs>
            <a:gs pos="69000">
              <a:srgbClr val="60C070">
                <a:alpha val="20000"/>
              </a:srgbClr>
            </a:gs>
            <a:gs pos="100000">
              <a:srgbClr val="60C070">
                <a:alpha val="5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5734E-9014-4F50-A295-0F0BDDA1E9DC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B13C-1E00-4DA7-9767-72E28289E85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</a:extLst>
          </a:blip>
          <a:srcRect t="28301" b="11358"/>
          <a:stretch/>
        </p:blipFill>
        <p:spPr>
          <a:xfrm>
            <a:off x="208733" y="5833241"/>
            <a:ext cx="11983267" cy="10109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6200000">
            <a:off x="-598552" y="587693"/>
            <a:ext cx="1391386" cy="2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1277427" y="36169"/>
            <a:ext cx="914573" cy="91457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16200000">
            <a:off x="-583267" y="4698000"/>
            <a:ext cx="1368000" cy="216000"/>
          </a:xfrm>
          <a:prstGeom prst="rect">
            <a:avLst/>
          </a:prstGeom>
          <a:solidFill>
            <a:srgbClr val="F67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583267" y="6066000"/>
            <a:ext cx="1368000" cy="216000"/>
          </a:xfrm>
          <a:prstGeom prst="rect">
            <a:avLst/>
          </a:prstGeom>
          <a:solidFill>
            <a:srgbClr val="182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-586532" y="3334960"/>
            <a:ext cx="1368000" cy="216000"/>
          </a:xfrm>
          <a:prstGeom prst="rect">
            <a:avLst/>
          </a:prstGeom>
          <a:solidFill>
            <a:srgbClr val="60C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 rot="16200000">
            <a:off x="-583267" y="1966960"/>
            <a:ext cx="1368000" cy="21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7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885" y="315686"/>
            <a:ext cx="4772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Social Network and Media Sites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5776" y="990600"/>
            <a:ext cx="3641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Think about your Safety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7696" y="1665514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Security settings need to be set to “Friends only”, that includes - comments, posts and photos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0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000" dirty="0"/>
              <a:t>These</a:t>
            </a:r>
            <a:r>
              <a:rPr lang="en-GB" sz="2000" b="1" dirty="0"/>
              <a:t> “Friends” </a:t>
            </a:r>
            <a:r>
              <a:rPr lang="en-GB" sz="2000" dirty="0"/>
              <a:t>need to be people you know and trust in the real world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0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000" b="1" dirty="0"/>
              <a:t>Content  - </a:t>
            </a:r>
            <a:r>
              <a:rPr lang="en-GB" sz="2000" dirty="0"/>
              <a:t>Only post content and photos you wouldn't mind showing your parents!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0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000" dirty="0"/>
              <a:t>Try your very best to be “Responsible” when you use Facebook 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sz="20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000" dirty="0"/>
              <a:t>Do you know how to report an issue directly to Facebook? </a:t>
            </a:r>
          </a:p>
        </p:txBody>
      </p:sp>
    </p:spTree>
    <p:extLst>
      <p:ext uri="{BB962C8B-B14F-4D97-AF65-F5344CB8AC3E}">
        <p14:creationId xmlns:p14="http://schemas.microsoft.com/office/powerpoint/2010/main" val="225457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885" y="315686"/>
            <a:ext cx="457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Social Network and Media Sites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816" y="5225272"/>
            <a:ext cx="4266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Do not take unnecessary risks.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7180" y="1281357"/>
            <a:ext cx="8701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/>
              <a:t>Remember the online World is REAL and can be dangerous.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1272" y="1988884"/>
            <a:ext cx="5121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/>
              <a:t>You are not invisible or invincible.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5810" y="2797981"/>
            <a:ext cx="6992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/>
              <a:t>Do not have contact with people you do not know.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9769" y="3607078"/>
            <a:ext cx="823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/>
              <a:t>If a person makes sexual comments or innuendo tell someone.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65810" y="4416175"/>
            <a:ext cx="5736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/>
              <a:t>Never meet anyone you do not know!</a:t>
            </a:r>
          </a:p>
        </p:txBody>
      </p:sp>
    </p:spTree>
    <p:extLst>
      <p:ext uri="{BB962C8B-B14F-4D97-AF65-F5344CB8AC3E}">
        <p14:creationId xmlns:p14="http://schemas.microsoft.com/office/powerpoint/2010/main" val="37975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885" y="315686"/>
            <a:ext cx="4772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Social Network and Media Sites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2601" y="1616146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Think about your future and how you want to be viewed.</a:t>
            </a:r>
          </a:p>
          <a:p>
            <a:pPr>
              <a:buFont typeface="Wingdings" pitchFamily="2" charset="2"/>
              <a:buChar char="Ø"/>
            </a:pPr>
            <a:endParaRPr lang="en-GB" sz="2400" dirty="0"/>
          </a:p>
          <a:p>
            <a:r>
              <a:rPr lang="en-GB" sz="2400" dirty="0"/>
              <a:t>Lots of employers and colleges are now asking for permission to look at your profile. Why would you say no?</a:t>
            </a:r>
          </a:p>
          <a:p>
            <a:endParaRPr lang="en-GB" sz="2400" dirty="0"/>
          </a:p>
          <a:p>
            <a:r>
              <a:rPr lang="en-GB" sz="2400" dirty="0"/>
              <a:t>If you say no what will they think?</a:t>
            </a:r>
          </a:p>
        </p:txBody>
      </p:sp>
    </p:spTree>
    <p:extLst>
      <p:ext uri="{BB962C8B-B14F-4D97-AF65-F5344CB8AC3E}">
        <p14:creationId xmlns:p14="http://schemas.microsoft.com/office/powerpoint/2010/main" val="24785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5502" y="261104"/>
            <a:ext cx="4772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Social Network and Media Sites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2698" y="2559128"/>
            <a:ext cx="7361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It could cost you a college place, an interview or your job!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9083" y="1007864"/>
            <a:ext cx="3560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THE WORLD IS CHANGING!</a:t>
            </a:r>
          </a:p>
        </p:txBody>
      </p:sp>
      <p:sp>
        <p:nvSpPr>
          <p:cNvPr id="7" name="Rectangle 6"/>
          <p:cNvSpPr/>
          <p:nvPr/>
        </p:nvSpPr>
        <p:spPr>
          <a:xfrm>
            <a:off x="2949767" y="1783496"/>
            <a:ext cx="6767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What does your DIGITAL FOOTPRINT say about you?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3698" y="3334760"/>
            <a:ext cx="5301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Don’t think it doesn’t happen!! IT DOES!!</a:t>
            </a:r>
          </a:p>
        </p:txBody>
      </p:sp>
    </p:spTree>
    <p:extLst>
      <p:ext uri="{BB962C8B-B14F-4D97-AF65-F5344CB8AC3E}">
        <p14:creationId xmlns:p14="http://schemas.microsoft.com/office/powerpoint/2010/main" val="179549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5502" y="261104"/>
            <a:ext cx="4772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Social Network and Media Sites</a:t>
            </a:r>
          </a:p>
        </p:txBody>
      </p:sp>
      <p:pic>
        <p:nvPicPr>
          <p:cNvPr id="9" name="Picture 2" descr="Paris Brown breaks down during media interviews outside Maidstone Police S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42" y="4144185"/>
            <a:ext cx="2310888" cy="144244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267894" y="92357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The UK's first youth police and crime commissioner, Paris Brown, has resigned from her post following criticism of messages she posted on Twitter.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67894" y="1940896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In a statement, the teenager, from Sheerness, said: "I accept that I have made comments on social networking sites which have offended many people and I am really, truly sorry for any offence that has been caused.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67894" y="3265991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She added: "I have fallen into the trap of behaving with bravado on social networking sites. I hope that this stands as a learning experience for many other young people."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67894" y="4773966"/>
            <a:ext cx="4979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She was 14 when she made racist and </a:t>
            </a:r>
            <a:r>
              <a:rPr lang="en-GB" sz="2000"/>
              <a:t>homophobic comments.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243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352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Tibshelf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McIntyre</dc:creator>
  <cp:lastModifiedBy>Tracey Johnston-Shaw</cp:lastModifiedBy>
  <cp:revision>37</cp:revision>
  <dcterms:created xsi:type="dcterms:W3CDTF">2014-01-14T15:11:16Z</dcterms:created>
  <dcterms:modified xsi:type="dcterms:W3CDTF">2022-10-23T18:21:10Z</dcterms:modified>
</cp:coreProperties>
</file>