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0" autoAdjust="0"/>
    <p:restoredTop sz="88497" autoAdjust="0"/>
  </p:normalViewPr>
  <p:slideViewPr>
    <p:cSldViewPr>
      <p:cViewPr varScale="1">
        <p:scale>
          <a:sx n="59" d="100"/>
          <a:sy n="59" d="100"/>
        </p:scale>
        <p:origin x="1892" y="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73CA2-CA6A-45B3-91B1-1C125A0E834A}" type="datetimeFigureOut">
              <a:rPr lang="en-GB" smtClean="0"/>
              <a:t>24/10/2022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E7074-41BE-4224-9A2E-5A914F1484A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73CA2-CA6A-45B3-91B1-1C125A0E834A}" type="datetimeFigureOut">
              <a:rPr lang="en-GB" smtClean="0"/>
              <a:t>24/10/2022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E7074-41BE-4224-9A2E-5A914F1484A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73CA2-CA6A-45B3-91B1-1C125A0E834A}" type="datetimeFigureOut">
              <a:rPr lang="en-GB" smtClean="0"/>
              <a:t>24/10/2022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E7074-41BE-4224-9A2E-5A914F1484A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73CA2-CA6A-45B3-91B1-1C125A0E834A}" type="datetimeFigureOut">
              <a:rPr lang="en-GB" smtClean="0"/>
              <a:t>24/10/2022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E7074-41BE-4224-9A2E-5A914F1484A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73CA2-CA6A-45B3-91B1-1C125A0E834A}" type="datetimeFigureOut">
              <a:rPr lang="en-GB" smtClean="0"/>
              <a:t>24/10/2022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E7074-41BE-4224-9A2E-5A914F1484A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73CA2-CA6A-45B3-91B1-1C125A0E834A}" type="datetimeFigureOut">
              <a:rPr lang="en-GB" smtClean="0"/>
              <a:t>24/10/2022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E7074-41BE-4224-9A2E-5A914F1484A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73CA2-CA6A-45B3-91B1-1C125A0E834A}" type="datetimeFigureOut">
              <a:rPr lang="en-GB" smtClean="0"/>
              <a:t>24/10/2022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E7074-41BE-4224-9A2E-5A914F1484A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73CA2-CA6A-45B3-91B1-1C125A0E834A}" type="datetimeFigureOut">
              <a:rPr lang="en-GB" smtClean="0"/>
              <a:t>24/10/2022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E7074-41BE-4224-9A2E-5A914F1484A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73CA2-CA6A-45B3-91B1-1C125A0E834A}" type="datetimeFigureOut">
              <a:rPr lang="en-GB" smtClean="0"/>
              <a:t>24/10/2022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E7074-41BE-4224-9A2E-5A914F1484A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73CA2-CA6A-45B3-91B1-1C125A0E834A}" type="datetimeFigureOut">
              <a:rPr lang="en-GB" smtClean="0"/>
              <a:t>24/10/2022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E7074-41BE-4224-9A2E-5A914F1484A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73CA2-CA6A-45B3-91B1-1C125A0E834A}" type="datetimeFigureOut">
              <a:rPr lang="en-GB" smtClean="0"/>
              <a:t>24/10/2022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E7074-41BE-4224-9A2E-5A914F1484A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273CA2-CA6A-45B3-91B1-1C125A0E834A}" type="datetimeFigureOut">
              <a:rPr lang="en-GB" smtClean="0"/>
              <a:t>24/10/2022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BE7074-41BE-4224-9A2E-5A914F1484A7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www.channel4.com/extra" TargetMode="External"/><Relationship Id="rId13" Type="http://schemas.openxmlformats.org/officeDocument/2006/relationships/hyperlink" Target="http://www.zut.org.uk/" TargetMode="External"/><Relationship Id="rId3" Type="http://schemas.openxmlformats.org/officeDocument/2006/relationships/hyperlink" Target="http://www.s-cool.co.uk/" TargetMode="External"/><Relationship Id="rId7" Type="http://schemas.openxmlformats.org/officeDocument/2006/relationships/hyperlink" Target="http://www.linguascope.com/" TargetMode="External"/><Relationship Id="rId12" Type="http://schemas.openxmlformats.org/officeDocument/2006/relationships/hyperlink" Target="http://www.planresto.fr/" TargetMode="External"/><Relationship Id="rId2" Type="http://schemas.openxmlformats.org/officeDocument/2006/relationships/hyperlink" Target="http://www.bbc.co.uk/languages/german" TargetMode="External"/><Relationship Id="rId16" Type="http://schemas.openxmlformats.org/officeDocument/2006/relationships/hyperlink" Target="http://oye.languageskills.co.uk/index.html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goethe.de/" TargetMode="External"/><Relationship Id="rId11" Type="http://schemas.openxmlformats.org/officeDocument/2006/relationships/hyperlink" Target="http://www.radiofranceinternationale.fr/" TargetMode="External"/><Relationship Id="rId5" Type="http://schemas.openxmlformats.org/officeDocument/2006/relationships/hyperlink" Target="http://webgerman.com/german/webexercises" TargetMode="External"/><Relationship Id="rId15" Type="http://schemas.openxmlformats.org/officeDocument/2006/relationships/hyperlink" Target="https://www.bbc.com/mundo" TargetMode="External"/><Relationship Id="rId10" Type="http://schemas.openxmlformats.org/officeDocument/2006/relationships/hyperlink" Target="http://www.bbc.co.uk/languages/french/experience" TargetMode="External"/><Relationship Id="rId4" Type="http://schemas.openxmlformats.org/officeDocument/2006/relationships/hyperlink" Target="http://www.bbc.co.uk/schools/gcsebitesize" TargetMode="External"/><Relationship Id="rId9" Type="http://schemas.openxmlformats.org/officeDocument/2006/relationships/hyperlink" Target="http://gut.languageskills.co.uk/index.html" TargetMode="External"/><Relationship Id="rId14" Type="http://schemas.openxmlformats.org/officeDocument/2006/relationships/hyperlink" Target="http://www.bbc.co.uk/languages/spanish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473" y="188640"/>
            <a:ext cx="5472608" cy="75713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u="sng" dirty="0"/>
              <a:t>GCSE Revision Websites</a:t>
            </a:r>
          </a:p>
          <a:p>
            <a:endParaRPr lang="en-GB" dirty="0"/>
          </a:p>
          <a:p>
            <a:r>
              <a:rPr lang="en-GB" b="1" u="sng" dirty="0"/>
              <a:t>German</a:t>
            </a:r>
          </a:p>
          <a:p>
            <a:r>
              <a:rPr lang="en-GB" dirty="0">
                <a:hlinkClick r:id="rId2"/>
              </a:rPr>
              <a:t>www.bbc.co.uk/languages/german</a:t>
            </a:r>
            <a:endParaRPr lang="en-GB" dirty="0"/>
          </a:p>
          <a:p>
            <a:r>
              <a:rPr lang="en-GB" dirty="0">
                <a:hlinkClick r:id="rId3"/>
              </a:rPr>
              <a:t>www.s-cool.co.uk</a:t>
            </a:r>
            <a:endParaRPr lang="en-GB" dirty="0"/>
          </a:p>
          <a:p>
            <a:r>
              <a:rPr lang="en-GB" dirty="0">
                <a:hlinkClick r:id="rId4"/>
              </a:rPr>
              <a:t>www.bbc.co.uk/schools/gcsebitesize</a:t>
            </a:r>
            <a:endParaRPr lang="en-GB" dirty="0"/>
          </a:p>
          <a:p>
            <a:r>
              <a:rPr lang="en-GB" dirty="0">
                <a:hlinkClick r:id="rId5"/>
              </a:rPr>
              <a:t>http://webgerman.com/german/webexercises</a:t>
            </a:r>
            <a:endParaRPr lang="en-GB" dirty="0"/>
          </a:p>
          <a:p>
            <a:r>
              <a:rPr lang="en-GB" dirty="0">
                <a:hlinkClick r:id="rId6"/>
              </a:rPr>
              <a:t>www.goethe.de</a:t>
            </a:r>
            <a:endParaRPr lang="en-GB" dirty="0"/>
          </a:p>
          <a:p>
            <a:r>
              <a:rPr lang="en-GB" dirty="0">
                <a:hlinkClick r:id="rId7"/>
              </a:rPr>
              <a:t>www.linguascope.com</a:t>
            </a:r>
            <a:endParaRPr lang="en-GB" dirty="0"/>
          </a:p>
          <a:p>
            <a:r>
              <a:rPr lang="en-GB" dirty="0">
                <a:hlinkClick r:id="rId8"/>
              </a:rPr>
              <a:t>Languagesonline.org.uk</a:t>
            </a:r>
          </a:p>
          <a:p>
            <a:r>
              <a:rPr lang="en-GB" dirty="0">
                <a:hlinkClick r:id="rId8"/>
              </a:rPr>
              <a:t>www.channel4.com/extra</a:t>
            </a:r>
            <a:endParaRPr lang="en-GB" dirty="0"/>
          </a:p>
          <a:p>
            <a:r>
              <a:rPr lang="en-GB" dirty="0">
                <a:hlinkClick r:id="rId9"/>
              </a:rPr>
              <a:t>http://gut.languageskills.co.uk/index.html</a:t>
            </a:r>
            <a:endParaRPr lang="en-GB" dirty="0"/>
          </a:p>
          <a:p>
            <a:r>
              <a:rPr lang="en-GB" b="1" dirty="0">
                <a:solidFill>
                  <a:srgbClr val="00B050"/>
                </a:solidFill>
              </a:rPr>
              <a:t>GCSE Bitesize</a:t>
            </a:r>
          </a:p>
          <a:p>
            <a:endParaRPr lang="en-GB" dirty="0"/>
          </a:p>
          <a:p>
            <a:r>
              <a:rPr lang="en-GB" b="1" u="sng" dirty="0"/>
              <a:t>French</a:t>
            </a:r>
          </a:p>
          <a:p>
            <a:r>
              <a:rPr lang="en-GB" dirty="0">
                <a:hlinkClick r:id="rId10"/>
              </a:rPr>
              <a:t>www.bbc.co.uk/languages/french/experience</a:t>
            </a:r>
            <a:endParaRPr lang="en-GB" dirty="0"/>
          </a:p>
          <a:p>
            <a:r>
              <a:rPr lang="en-GB" dirty="0">
                <a:hlinkClick r:id="rId3"/>
              </a:rPr>
              <a:t>www.s-cool.co.uk</a:t>
            </a:r>
            <a:endParaRPr lang="en-GB" dirty="0"/>
          </a:p>
          <a:p>
            <a:r>
              <a:rPr lang="en-GB" dirty="0">
                <a:hlinkClick r:id="rId11"/>
              </a:rPr>
              <a:t>www.radiofranceinternationale.fr</a:t>
            </a:r>
            <a:endParaRPr lang="en-GB" dirty="0"/>
          </a:p>
          <a:p>
            <a:r>
              <a:rPr lang="en-GB" dirty="0">
                <a:hlinkClick r:id="rId12"/>
              </a:rPr>
              <a:t>www.planresto.fr</a:t>
            </a:r>
            <a:endParaRPr lang="en-GB" dirty="0"/>
          </a:p>
          <a:p>
            <a:r>
              <a:rPr lang="en-GB" dirty="0">
                <a:hlinkClick r:id="rId13"/>
              </a:rPr>
              <a:t>www.zut.org.uk</a:t>
            </a:r>
            <a:endParaRPr lang="en-GB" dirty="0"/>
          </a:p>
          <a:p>
            <a:r>
              <a:rPr lang="en-GB" dirty="0">
                <a:hlinkClick r:id="rId8"/>
              </a:rPr>
              <a:t>languagesonline.org.uk</a:t>
            </a:r>
          </a:p>
          <a:p>
            <a:r>
              <a:rPr lang="en-GB" dirty="0">
                <a:hlinkClick r:id="rId8"/>
              </a:rPr>
              <a:t>www.linguascope.com</a:t>
            </a:r>
          </a:p>
          <a:p>
            <a:r>
              <a:rPr lang="en-GB" dirty="0">
                <a:hlinkClick r:id="rId8"/>
              </a:rPr>
              <a:t>www.channel4.com/extra</a:t>
            </a:r>
            <a:endParaRPr lang="en-GB" dirty="0"/>
          </a:p>
          <a:p>
            <a:r>
              <a:rPr lang="en-GB" b="1" dirty="0">
                <a:solidFill>
                  <a:srgbClr val="00B050"/>
                </a:solidFill>
              </a:rPr>
              <a:t>GCSE Bitesize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D1185F9-BEFE-4CA4-93BB-EB1AC30ABF5B}"/>
              </a:ext>
            </a:extLst>
          </p:cNvPr>
          <p:cNvSpPr txBox="1"/>
          <p:nvPr/>
        </p:nvSpPr>
        <p:spPr>
          <a:xfrm>
            <a:off x="4644008" y="3429947"/>
            <a:ext cx="449999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u="sng" dirty="0"/>
              <a:t>Spanish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hlinkClick r:id="rId14"/>
              </a:rPr>
              <a:t>http://www.bbc.co.uk/languages/spanish/</a:t>
            </a: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hlinkClick r:id="rId8"/>
              </a:rPr>
              <a:t>Quizlet.com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hlinkClick r:id="rId8"/>
              </a:rPr>
              <a:t>Languagesonline.org.uk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hlinkClick r:id="rId8"/>
              </a:rPr>
              <a:t>www.linguascope.com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hlinkClick r:id="rId15"/>
              </a:rPr>
              <a:t>https://www.bbc.com/mundo</a:t>
            </a:r>
            <a:endParaRPr lang="en-GB" dirty="0">
              <a:hlinkClick r:id="rId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hlinkClick r:id="rId8"/>
              </a:rPr>
              <a:t>www.channel4.com/extra</a:t>
            </a: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hlinkClick r:id="rId16"/>
              </a:rPr>
              <a:t>http://oye.languageskills.co.uk/index.html</a:t>
            </a: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>
                <a:solidFill>
                  <a:srgbClr val="00B050"/>
                </a:solidFill>
              </a:rPr>
              <a:t>GCSE Bitesize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B66481C-B05D-48E1-B078-165F288F25F2}"/>
              </a:ext>
            </a:extLst>
          </p:cNvPr>
          <p:cNvSpPr txBox="1"/>
          <p:nvPr/>
        </p:nvSpPr>
        <p:spPr>
          <a:xfrm>
            <a:off x="5148064" y="1052736"/>
            <a:ext cx="3600400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dirty="0"/>
              <a:t>memrise.com for all languages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312CA94-9509-4642-A222-72714196CD8A}"/>
              </a:ext>
            </a:extLst>
          </p:cNvPr>
          <p:cNvSpPr txBox="1"/>
          <p:nvPr/>
        </p:nvSpPr>
        <p:spPr>
          <a:xfrm>
            <a:off x="5150529" y="1767705"/>
            <a:ext cx="3600400" cy="92333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dirty="0"/>
              <a:t>Linguascope details:</a:t>
            </a:r>
          </a:p>
          <a:p>
            <a:r>
              <a:rPr lang="en-GB" dirty="0" err="1"/>
              <a:t>tibshelf</a:t>
            </a:r>
            <a:r>
              <a:rPr lang="en-GB" dirty="0"/>
              <a:t> / mfl2019</a:t>
            </a:r>
          </a:p>
          <a:p>
            <a:r>
              <a:rPr lang="en-GB"/>
              <a:t>Choose INTERMEDIATE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581086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209</Words>
  <Application>Microsoft Office PowerPoint</Application>
  <PresentationFormat>On-screen Show (4:3)</PresentationFormat>
  <Paragraphs>37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Tibshelf Community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Jacquemart</dc:creator>
  <cp:lastModifiedBy>Tracey Johnston-Shaw</cp:lastModifiedBy>
  <cp:revision>6</cp:revision>
  <dcterms:created xsi:type="dcterms:W3CDTF">2011-05-24T07:04:01Z</dcterms:created>
  <dcterms:modified xsi:type="dcterms:W3CDTF">2022-10-24T18:19:38Z</dcterms:modified>
</cp:coreProperties>
</file>